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1" r:id="rId4"/>
    <p:sldId id="263" r:id="rId5"/>
    <p:sldId id="266" r:id="rId6"/>
    <p:sldId id="275" r:id="rId7"/>
    <p:sldId id="270" r:id="rId8"/>
    <p:sldId id="265" r:id="rId9"/>
    <p:sldId id="259" r:id="rId10"/>
    <p:sldId id="257" r:id="rId11"/>
    <p:sldId id="276" r:id="rId12"/>
    <p:sldId id="25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6" autoAdjust="0"/>
    <p:restoredTop sz="94660"/>
  </p:normalViewPr>
  <p:slideViewPr>
    <p:cSldViewPr>
      <p:cViewPr varScale="1">
        <p:scale>
          <a:sx n="71" d="100"/>
          <a:sy n="71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3D291-EA11-4487-A6CD-A732F6051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E34FC-A578-47A1-BA00-91C5BE622E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2E121-E832-4C79-A8A1-609876AA2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B06C-5468-4664-B07F-EA8F301AC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8842F-8D05-4C4E-80DC-D86B9CB3D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CAAFB-25EE-4844-85B4-2EF563BB00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B3326-CAA9-4920-83D4-67021DF31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B3162-CD48-49DE-93E1-CFEED8963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F60B9-0963-4BE5-8983-42C19E1D5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68C08-D0AF-40E7-9042-DBA4A5DF2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7DCAF-9C31-485A-A8A0-8D063E5C1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9B0FB4-E8BB-4F19-9A07-01CBD917DE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2.jpeg"/><Relationship Id="rId5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13.jpeg"/><Relationship Id="rId5" Type="http://schemas.openxmlformats.org/officeDocument/2006/relationships/image" Target="../media/image21.wmf"/><Relationship Id="rId6" Type="http://schemas.openxmlformats.org/officeDocument/2006/relationships/image" Target="../media/image22.jpeg"/><Relationship Id="rId7" Type="http://schemas.openxmlformats.org/officeDocument/2006/relationships/image" Target="../media/image23.jpeg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4.jpeg"/><Relationship Id="rId5" Type="http://schemas.openxmlformats.org/officeDocument/2006/relationships/image" Target="../media/image7.wmf"/><Relationship Id="rId6" Type="http://schemas.openxmlformats.org/officeDocument/2006/relationships/image" Target="../media/image25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wmf"/><Relationship Id="rId3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3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Measure </a:t>
            </a:r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Number + measure word + </a:t>
            </a:r>
            <a:r>
              <a:rPr lang="en-US" dirty="0" smtClean="0"/>
              <a:t>noun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9545" y="6156122"/>
            <a:ext cx="3891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photos are from Microsoft ClipArt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https://encrypted-tbn2.google.com/images?q=tbn:ANd9GcRaCMKoJQArMkORdheuFyLZbjRlY_5Dvt4CrY_wPDsniQQhUmuL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2466975" cy="1847851"/>
          </a:xfrm>
          <a:prstGeom prst="rect">
            <a:avLst/>
          </a:prstGeom>
          <a:noFill/>
        </p:spPr>
      </p:pic>
      <p:pic>
        <p:nvPicPr>
          <p:cNvPr id="3089" name="Picture 17" descr="https://encrypted-tbn2.google.com/images?q=tbn:ANd9GcQmD4fDBRgRdM7UClVmBk1DsbJREvBXNKVLTBJzIvslWlQKhDe33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828800"/>
            <a:ext cx="2438400" cy="1876425"/>
          </a:xfrm>
          <a:prstGeom prst="rect">
            <a:avLst/>
          </a:prstGeom>
          <a:noFill/>
        </p:spPr>
      </p:pic>
      <p:pic>
        <p:nvPicPr>
          <p:cNvPr id="3091" name="Picture 19" descr="http://www.blogcdn.com/www.kitchendaily.com/media/2011/01/edamame-rice-456_240x1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038600"/>
            <a:ext cx="2641600" cy="1981200"/>
          </a:xfrm>
          <a:prstGeom prst="rect">
            <a:avLst/>
          </a:prstGeom>
          <a:noFill/>
        </p:spPr>
      </p:pic>
      <p:pic>
        <p:nvPicPr>
          <p:cNvPr id="3092" name="Picture 20" descr="C:\Users\Holy Cross\AppData\Local\Microsoft\Windows\Temporary Internet Files\Content.IE5\UA4KL2LM\MC90002444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524000"/>
            <a:ext cx="2649822" cy="2209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3236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Tāmen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吃</a:t>
            </a:r>
            <a:r>
              <a:rPr lang="en-US" sz="2800" dirty="0" smtClean="0"/>
              <a:t> </a:t>
            </a:r>
            <a:r>
              <a:rPr lang="en-US" sz="2800" dirty="0" err="1" smtClean="0"/>
              <a:t>shénme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http://www.blogcdn.com/www.kitchendaily.com/media/2011/01/edamame-rice-456_240x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038600"/>
            <a:ext cx="2641600" cy="1981200"/>
          </a:xfrm>
          <a:prstGeom prst="rect">
            <a:avLst/>
          </a:prstGeom>
          <a:noFill/>
        </p:spPr>
      </p:pic>
      <p:pic>
        <p:nvPicPr>
          <p:cNvPr id="3092" name="Picture 20" descr="C:\Users\Holy Cross\AppData\Local\Microsoft\Windows\Temporary Internet Files\Content.IE5\UA4KL2LM\MC9000244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524000"/>
            <a:ext cx="2649822" cy="2209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3236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Tāmen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吃</a:t>
            </a:r>
            <a:r>
              <a:rPr lang="en-US" sz="2800" dirty="0" smtClean="0"/>
              <a:t> </a:t>
            </a:r>
            <a:r>
              <a:rPr lang="en-US" sz="2800" dirty="0" err="1" smtClean="0"/>
              <a:t>shénme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7" name="Picture 6" descr="dumpling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905000"/>
            <a:ext cx="2590800" cy="1943100"/>
          </a:xfrm>
          <a:prstGeom prst="rect">
            <a:avLst/>
          </a:prstGeom>
          <a:noFill/>
        </p:spPr>
      </p:pic>
      <p:pic>
        <p:nvPicPr>
          <p:cNvPr id="8" name="Picture 8" descr="ANd9GcR427GixfoetyDNYH7M5qn-BY1RJH_Eyuc_0jxDgAG2OmGjUFU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828800"/>
            <a:ext cx="2667000" cy="1997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plastic-water-bot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05000"/>
            <a:ext cx="2084258" cy="2667000"/>
          </a:xfrm>
          <a:prstGeom prst="rect">
            <a:avLst/>
          </a:prstGeom>
          <a:noFill/>
        </p:spPr>
      </p:pic>
      <p:pic>
        <p:nvPicPr>
          <p:cNvPr id="7176" name="Picture 8" descr="s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828800"/>
            <a:ext cx="2743200" cy="2057400"/>
          </a:xfrm>
          <a:prstGeom prst="rect">
            <a:avLst/>
          </a:prstGeom>
          <a:noFill/>
        </p:spPr>
      </p:pic>
      <p:pic>
        <p:nvPicPr>
          <p:cNvPr id="7173" name="Picture 5" descr="rice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057400"/>
            <a:ext cx="2935965" cy="2057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457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吃 </a:t>
            </a:r>
            <a:r>
              <a:rPr lang="en-US" sz="2800" dirty="0" smtClean="0"/>
              <a:t> </a:t>
            </a:r>
            <a:r>
              <a:rPr lang="en-US" sz="2800" dirty="0" err="1" smtClean="0"/>
              <a:t>háishì</a:t>
            </a:r>
            <a:r>
              <a:rPr lang="en-US" sz="2800" dirty="0" smtClean="0"/>
              <a:t>   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喝</a:t>
            </a:r>
            <a:r>
              <a:rPr lang="en-US" altLang="zh-CN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en-US" sz="2800" dirty="0"/>
          </a:p>
        </p:txBody>
      </p:sp>
      <p:pic>
        <p:nvPicPr>
          <p:cNvPr id="7180" name="Picture 12" descr="C:\Users\Holy Cross\AppData\Local\Microsoft\Windows\Temporary Internet Files\Content.IE5\UA4KL2LM\MC9004419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57200"/>
            <a:ext cx="1431925" cy="531643"/>
          </a:xfrm>
          <a:prstGeom prst="rect">
            <a:avLst/>
          </a:prstGeom>
          <a:noFill/>
        </p:spPr>
      </p:pic>
      <p:pic>
        <p:nvPicPr>
          <p:cNvPr id="10" name="Picture 10" descr="ANd9GcSU2QG5YRn3Tu37Ul9xboBUTDH6l-NnJ7uJK-7UbKJ9YyH9WkEX_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191000"/>
            <a:ext cx="2362200" cy="2362200"/>
          </a:xfrm>
          <a:prstGeom prst="rect">
            <a:avLst/>
          </a:prstGeom>
          <a:noFill/>
        </p:spPr>
      </p:pic>
      <p:pic>
        <p:nvPicPr>
          <p:cNvPr id="11" name="Picture 14" descr="155_29628_f0862cd6c73cbd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4876800"/>
            <a:ext cx="2247900" cy="1695176"/>
          </a:xfrm>
          <a:prstGeom prst="rect">
            <a:avLst/>
          </a:prstGeom>
          <a:noFill/>
        </p:spPr>
      </p:pic>
      <p:pic>
        <p:nvPicPr>
          <p:cNvPr id="12" name="Picture 18" descr="ANd9GcSzA6b-LO65RjkZxip1C-aN8W3gznazmZny7txqH_I94l-DF6YH"/>
          <p:cNvPicPr>
            <a:picLocks noChangeAspect="1" noChangeArrowheads="1"/>
          </p:cNvPicPr>
          <p:nvPr/>
        </p:nvPicPr>
        <p:blipFill>
          <a:blip r:embed="rId8" cstate="print"/>
          <a:srcRect l="36364" r="32867"/>
          <a:stretch>
            <a:fillRect/>
          </a:stretch>
        </p:blipFill>
        <p:spPr bwMode="auto">
          <a:xfrm>
            <a:off x="5943600" y="4724400"/>
            <a:ext cx="838200" cy="1676400"/>
          </a:xfrm>
          <a:prstGeom prst="rect">
            <a:avLst/>
          </a:prstGeom>
          <a:noFill/>
        </p:spPr>
      </p:pic>
      <p:pic>
        <p:nvPicPr>
          <p:cNvPr id="13" name="Picture 18" descr="ANd9GcSzA6b-LO65RjkZxip1C-aN8W3gznazmZny7txqH_I94l-DF6YH"/>
          <p:cNvPicPr>
            <a:picLocks noChangeAspect="1" noChangeArrowheads="1"/>
          </p:cNvPicPr>
          <p:nvPr/>
        </p:nvPicPr>
        <p:blipFill>
          <a:blip r:embed="rId8" cstate="print"/>
          <a:srcRect l="36364" r="32867"/>
          <a:stretch>
            <a:fillRect/>
          </a:stretch>
        </p:blipFill>
        <p:spPr bwMode="auto">
          <a:xfrm>
            <a:off x="6705600" y="4724400"/>
            <a:ext cx="838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dumpl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048000" cy="2286000"/>
          </a:xfrm>
          <a:prstGeom prst="rect">
            <a:avLst/>
          </a:prstGeom>
          <a:noFill/>
        </p:spPr>
      </p:pic>
      <p:pic>
        <p:nvPicPr>
          <p:cNvPr id="16392" name="Picture 8" descr="ANd9GcR427GixfoetyDNYH7M5qn-BY1RJH_Eyuc_0jxDgAG2OmGjUFU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3505200" cy="2625725"/>
          </a:xfrm>
          <a:prstGeom prst="rect">
            <a:avLst/>
          </a:prstGeom>
          <a:noFill/>
        </p:spPr>
      </p:pic>
      <p:pic>
        <p:nvPicPr>
          <p:cNvPr id="16394" name="Picture 10" descr="chopstic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27374">
            <a:off x="2456833" y="4626281"/>
            <a:ext cx="2514600" cy="1885950"/>
          </a:xfrm>
          <a:prstGeom prst="rect">
            <a:avLst/>
          </a:prstGeom>
          <a:noFill/>
        </p:spPr>
      </p:pic>
      <p:pic>
        <p:nvPicPr>
          <p:cNvPr id="7" name="Picture 7" descr="C:\Users\Holy Cross\AppData\Local\Microsoft\Windows\Temporary Internet Files\Content.IE5\83YTSJEG\MC90043438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85800"/>
            <a:ext cx="2292968" cy="234294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3236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Nǐ</a:t>
            </a:r>
            <a:r>
              <a:rPr lang="en-US" sz="2800" dirty="0" smtClean="0"/>
              <a:t> </a:t>
            </a:r>
            <a:r>
              <a:rPr lang="en-US" sz="2800" dirty="0" err="1" smtClean="0"/>
              <a:t>xiǎng</a:t>
            </a:r>
            <a:r>
              <a:rPr lang="en-US" sz="2800" dirty="0" smtClean="0"/>
              <a:t> </a:t>
            </a:r>
            <a:r>
              <a:rPr lang="zh-CN" altLang="en-US" sz="2800" dirty="0" smtClean="0"/>
              <a:t>  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吃</a:t>
            </a:r>
            <a:r>
              <a:rPr lang="en-US" sz="2800" dirty="0" smtClean="0"/>
              <a:t> </a:t>
            </a:r>
            <a:r>
              <a:rPr lang="en-US" sz="2800" dirty="0" err="1" smtClean="0"/>
              <a:t>shénme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038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Nǐ</a:t>
            </a:r>
            <a:r>
              <a:rPr lang="en-US" sz="2800" dirty="0" smtClean="0"/>
              <a:t> </a:t>
            </a:r>
            <a:r>
              <a:rPr lang="en-US" sz="2800" dirty="0" err="1" smtClean="0"/>
              <a:t>xūyào</a:t>
            </a:r>
            <a:r>
              <a:rPr lang="en-US" sz="2800" dirty="0" smtClean="0"/>
              <a:t> </a:t>
            </a:r>
            <a:r>
              <a:rPr lang="en-US" sz="2800" dirty="0" err="1" smtClean="0"/>
              <a:t>shénme</a:t>
            </a:r>
            <a:r>
              <a:rPr lang="en-US" sz="2800" dirty="0" smtClean="0"/>
              <a:t>??</a:t>
            </a:r>
            <a:endParaRPr lang="en-US" sz="2800" dirty="0"/>
          </a:p>
        </p:txBody>
      </p:sp>
      <p:pic>
        <p:nvPicPr>
          <p:cNvPr id="16395" name="Picture 11" descr="C:\Users\Holy Cross\AppData\Local\Microsoft\Windows\Temporary Internet Files\Content.IE5\83YTSJEG\MC9000788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724400"/>
            <a:ext cx="1905000" cy="1779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:\Users\Holy Cross\AppData\Local\Microsoft\Windows\Temporary Internet Files\Content.IE5\LPAA7P35\MP9004394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2687755" cy="3581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6428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Yǒu</a:t>
            </a:r>
            <a:r>
              <a:rPr lang="en-US" sz="6000" dirty="0" smtClean="0"/>
              <a:t> </a:t>
            </a:r>
            <a:r>
              <a:rPr lang="en-US" sz="6000" dirty="0" err="1" smtClean="0"/>
              <a:t>jǐ</a:t>
            </a:r>
            <a:r>
              <a:rPr lang="en-US" sz="6000" dirty="0" smtClean="0"/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weì</a:t>
            </a:r>
            <a:r>
              <a:rPr lang="en-US" sz="6000" dirty="0" smtClean="0"/>
              <a:t> </a:t>
            </a:r>
            <a:r>
              <a:rPr lang="en-US" sz="6000" dirty="0" err="1" smtClean="0"/>
              <a:t>lǎoshī</a:t>
            </a:r>
            <a:r>
              <a:rPr lang="en-US" sz="6000" dirty="0" smtClean="0"/>
              <a:t>? </a:t>
            </a:r>
            <a:endParaRPr lang="en-US" sz="6000" dirty="0"/>
          </a:p>
        </p:txBody>
      </p:sp>
      <p:pic>
        <p:nvPicPr>
          <p:cNvPr id="21513" name="Picture 9" descr="11769964-sociomo-step8-customers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197100"/>
            <a:ext cx="5943600" cy="427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 descr="ANd9GcRDiHeBwmxh6-ogIbpjcLz59zA2IJuOR_S9IQMRQedPI8JJpcKOJ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3606015" cy="2700338"/>
          </a:xfrm>
          <a:prstGeom prst="rect">
            <a:avLst/>
          </a:prstGeom>
          <a:noFill/>
        </p:spPr>
      </p:pic>
      <p:pic>
        <p:nvPicPr>
          <p:cNvPr id="10248" name="Picture 8" descr="ANd9GcRDiHeBwmxh6-ogIbpjcLz59zA2IJuOR_S9IQMRQedPI8JJpcKOJ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771370"/>
            <a:ext cx="3657600" cy="273896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381000"/>
            <a:ext cx="6559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Nǐ</a:t>
            </a:r>
            <a:r>
              <a:rPr lang="en-US" sz="6000" dirty="0" smtClean="0"/>
              <a:t> </a:t>
            </a:r>
            <a:r>
              <a:rPr lang="en-US" sz="6000" dirty="0" err="1" smtClean="0"/>
              <a:t>diǎnle</a:t>
            </a:r>
            <a:r>
              <a:rPr lang="en-US" sz="6000" dirty="0" smtClean="0"/>
              <a:t> </a:t>
            </a:r>
            <a:r>
              <a:rPr lang="en-US" sz="6000" dirty="0" err="1" smtClean="0"/>
              <a:t>shénme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pic>
        <p:nvPicPr>
          <p:cNvPr id="7" name="Picture 25" descr="C:\Users\Holy Cross\AppData\Local\Microsoft\Windows\Temporary Internet Files\Content.IE5\LPAA7P3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1543507" cy="326473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66800" y="5181600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err="1"/>
              <a:t>wǎn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9" name="Picture 11" descr="ANd9GcSzA6b-LO65RjkZxip1C-aN8W3gznazmZny7txqH_I94l-DF6YH"/>
          <p:cNvPicPr>
            <a:picLocks noChangeAspect="1" noChangeArrowheads="1"/>
          </p:cNvPicPr>
          <p:nvPr/>
        </p:nvPicPr>
        <p:blipFill>
          <a:blip r:embed="rId2" cstate="print"/>
          <a:srcRect l="36538" r="30769"/>
          <a:stretch>
            <a:fillRect/>
          </a:stretch>
        </p:blipFill>
        <p:spPr bwMode="auto">
          <a:xfrm>
            <a:off x="5181600" y="2895600"/>
            <a:ext cx="1524000" cy="2868706"/>
          </a:xfrm>
          <a:prstGeom prst="rect">
            <a:avLst/>
          </a:prstGeom>
          <a:noFill/>
        </p:spPr>
      </p:pic>
      <p:pic>
        <p:nvPicPr>
          <p:cNvPr id="12" name="Picture 11" descr="ANd9GcSzA6b-LO65RjkZxip1C-aN8W3gznazmZny7txqH_I94l-DF6YH"/>
          <p:cNvPicPr>
            <a:picLocks noChangeAspect="1" noChangeArrowheads="1"/>
          </p:cNvPicPr>
          <p:nvPr/>
        </p:nvPicPr>
        <p:blipFill>
          <a:blip r:embed="rId2" cstate="print"/>
          <a:srcRect l="36538" r="30769"/>
          <a:stretch>
            <a:fillRect/>
          </a:stretch>
        </p:blipFill>
        <p:spPr bwMode="auto">
          <a:xfrm>
            <a:off x="2502694" y="1752600"/>
            <a:ext cx="2145506" cy="4038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362200" y="381000"/>
            <a:ext cx="6559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Nǐ</a:t>
            </a:r>
            <a:r>
              <a:rPr lang="en-US" sz="6000" dirty="0" smtClean="0"/>
              <a:t> </a:t>
            </a:r>
            <a:r>
              <a:rPr lang="en-US" sz="6000" dirty="0" err="1" smtClean="0"/>
              <a:t>diǎnle</a:t>
            </a:r>
            <a:r>
              <a:rPr lang="en-US" sz="6000" dirty="0" smtClean="0"/>
              <a:t> </a:t>
            </a:r>
            <a:r>
              <a:rPr lang="en-US" sz="6000" dirty="0" err="1" smtClean="0"/>
              <a:t>shénme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pic>
        <p:nvPicPr>
          <p:cNvPr id="14" name="Picture 25" descr="C:\Users\Holy Cross\AppData\Local\Microsoft\Windows\Temporary Internet Files\Content.IE5\LPAA7P3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399"/>
            <a:ext cx="1543507" cy="3264733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7162800" y="4648200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err="1"/>
              <a:t>wǎn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AutoShape 14" descr="201151314174371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5378" name="Picture 18" descr="ANd9GcQxEzY-Py-v112__rBAYzqlTyHRgy9Pd4e4p9jzJvRUragvXhJF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3098635" cy="2230438"/>
          </a:xfrm>
          <a:prstGeom prst="rect">
            <a:avLst/>
          </a:prstGeom>
          <a:noFill/>
        </p:spPr>
      </p:pic>
      <p:pic>
        <p:nvPicPr>
          <p:cNvPr id="9" name="Picture 18" descr="ANd9GcQxEzY-Py-v112__rBAYzqlTyHRgy9Pd4e4p9jzJvRUragvXhJF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057400"/>
            <a:ext cx="3098635" cy="2230438"/>
          </a:xfrm>
          <a:prstGeom prst="rect">
            <a:avLst/>
          </a:prstGeom>
          <a:noFill/>
        </p:spPr>
      </p:pic>
      <p:pic>
        <p:nvPicPr>
          <p:cNvPr id="10" name="Picture 18" descr="ANd9GcQxEzY-Py-v112__rBAYzqlTyHRgy9Pd4e4p9jzJvRUragvXhJF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267200"/>
            <a:ext cx="3098635" cy="2230438"/>
          </a:xfrm>
          <a:prstGeom prst="rect">
            <a:avLst/>
          </a:prstGeom>
          <a:noFill/>
        </p:spPr>
      </p:pic>
      <p:pic>
        <p:nvPicPr>
          <p:cNvPr id="11" name="Picture 18" descr="ANd9GcQxEzY-Py-v112__rBAYzqlTyHRgy9Pd4e4p9jzJvRUragvXhJF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165" y="4246562"/>
            <a:ext cx="3098635" cy="22304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362200" y="381000"/>
            <a:ext cx="6559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Nǐ</a:t>
            </a:r>
            <a:r>
              <a:rPr lang="en-US" sz="6000" dirty="0" smtClean="0"/>
              <a:t> </a:t>
            </a:r>
            <a:r>
              <a:rPr lang="en-US" sz="6000" dirty="0" err="1" smtClean="0"/>
              <a:t>diǎnle</a:t>
            </a:r>
            <a:r>
              <a:rPr lang="en-US" sz="6000" dirty="0" smtClean="0"/>
              <a:t> </a:t>
            </a:r>
            <a:r>
              <a:rPr lang="en-US" sz="6000" dirty="0" err="1" smtClean="0"/>
              <a:t>shénme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pic>
        <p:nvPicPr>
          <p:cNvPr id="15385" name="Picture 25" descr="C:\Users\Holy Cross\AppData\Local\Microsoft\Windows\Temporary Internet Files\Content.IE5\LPAA7P3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399"/>
            <a:ext cx="1543507" cy="3264733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04800" y="5257800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400" dirty="0"/>
              <a:t>pán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C:\Users\Holy Cross\AppData\Local\Microsoft\Windows\Temporary Internet Files\Content.IE5\83YTSJEG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2292968" cy="2342949"/>
          </a:xfrm>
          <a:prstGeom prst="rect">
            <a:avLst/>
          </a:prstGeom>
          <a:noFill/>
        </p:spPr>
      </p:pic>
      <p:pic>
        <p:nvPicPr>
          <p:cNvPr id="24580" name="Picture 4" descr="ANd9GcTT3M1YS6CXWG8hI3F6hGIAs-4pwjyxrE4qFnRdYyhz0P1Tzpra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6628" y="1981200"/>
            <a:ext cx="5093371" cy="43989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3236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Nǐ</a:t>
            </a:r>
            <a:r>
              <a:rPr lang="en-US" sz="2800" dirty="0" smtClean="0"/>
              <a:t> </a:t>
            </a:r>
            <a:r>
              <a:rPr lang="en-US" sz="2800" dirty="0" err="1" smtClean="0"/>
              <a:t>xiǎng</a:t>
            </a:r>
            <a:r>
              <a:rPr lang="en-US" sz="2800" dirty="0" smtClean="0"/>
              <a:t> </a:t>
            </a:r>
            <a:r>
              <a:rPr lang="zh-CN" altLang="en-US" sz="2800" dirty="0" smtClean="0"/>
              <a:t>  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喝</a:t>
            </a:r>
            <a:r>
              <a:rPr lang="en-US" sz="2800" dirty="0" smtClean="0"/>
              <a:t> </a:t>
            </a:r>
            <a:r>
              <a:rPr lang="en-US" sz="2800" dirty="0" err="1" smtClean="0"/>
              <a:t>shénme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90600" y="5029200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err="1"/>
              <a:t>píng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ANd9GcSww32263xfJbwB_5_Sxw-yonv0btkO1NmI0H-F_WPxbqU4ax9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14600"/>
            <a:ext cx="2427288" cy="3429000"/>
          </a:xfrm>
          <a:prstGeom prst="rect">
            <a:avLst/>
          </a:prstGeom>
          <a:noFill/>
        </p:spPr>
      </p:pic>
      <p:pic>
        <p:nvPicPr>
          <p:cNvPr id="19463" name="Picture 7" descr="ANd9GcSCUu-iLSuE1p6h_Sg8Bddt2U0sDYDSM9bWziLspxUn7xi1a2Z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514600"/>
            <a:ext cx="3429000" cy="3429000"/>
          </a:xfrm>
          <a:prstGeom prst="rect">
            <a:avLst/>
          </a:prstGeom>
          <a:noFill/>
        </p:spPr>
      </p:pic>
      <p:pic>
        <p:nvPicPr>
          <p:cNvPr id="19464" name="Picture 8" descr="C:\Users\Holy Cross\AppData\Local\Microsoft\Windows\Temporary Internet Files\Content.IE5\UA4KL2LM\MC9002954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33400"/>
            <a:ext cx="2529091" cy="2895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87037" y="381000"/>
            <a:ext cx="6428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/>
              <a:t>Nǐ</a:t>
            </a:r>
            <a:r>
              <a:rPr lang="en-US" sz="6000" dirty="0" smtClean="0"/>
              <a:t> </a:t>
            </a:r>
            <a:r>
              <a:rPr lang="en-US" sz="6000" dirty="0" err="1" smtClean="0"/>
              <a:t>mǎile</a:t>
            </a:r>
            <a:r>
              <a:rPr lang="en-US" sz="6000" dirty="0" smtClean="0"/>
              <a:t> </a:t>
            </a:r>
            <a:r>
              <a:rPr lang="en-US" sz="6000" dirty="0" err="1" smtClean="0"/>
              <a:t>shénme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381000" y="57912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/>
              <a:t>shuāng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dumpl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57400"/>
            <a:ext cx="2590800" cy="1943100"/>
          </a:xfrm>
          <a:prstGeom prst="rect">
            <a:avLst/>
          </a:prstGeom>
          <a:noFill/>
        </p:spPr>
      </p:pic>
      <p:pic>
        <p:nvPicPr>
          <p:cNvPr id="14343" name="Picture 7" descr="dumpl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343400"/>
            <a:ext cx="2895600" cy="2171700"/>
          </a:xfrm>
          <a:prstGeom prst="rect">
            <a:avLst/>
          </a:prstGeom>
          <a:noFill/>
        </p:spPr>
      </p:pic>
      <p:pic>
        <p:nvPicPr>
          <p:cNvPr id="14344" name="Picture 8" descr="dumpl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343400"/>
            <a:ext cx="2844800" cy="2133600"/>
          </a:xfrm>
          <a:prstGeom prst="rect">
            <a:avLst/>
          </a:prstGeom>
          <a:noFill/>
        </p:spPr>
      </p:pic>
      <p:pic>
        <p:nvPicPr>
          <p:cNvPr id="14345" name="Picture 9" descr="dumpl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495800"/>
            <a:ext cx="2692400" cy="2019300"/>
          </a:xfrm>
          <a:prstGeom prst="rect">
            <a:avLst/>
          </a:prstGeom>
          <a:noFill/>
        </p:spPr>
      </p:pic>
      <p:pic>
        <p:nvPicPr>
          <p:cNvPr id="14346" name="Picture 10" descr="dumpl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057400"/>
            <a:ext cx="2667000" cy="2000250"/>
          </a:xfrm>
          <a:prstGeom prst="rect">
            <a:avLst/>
          </a:prstGeom>
          <a:noFill/>
        </p:spPr>
      </p:pic>
      <p:pic>
        <p:nvPicPr>
          <p:cNvPr id="9" name="Picture 7" descr="C:\Users\Holy Cross\AppData\Local\Microsoft\Windows\Temporary Internet Files\Content.IE5\83YTSJEG\MC900434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2292968" cy="234294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3400" y="3236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Nǐ</a:t>
            </a:r>
            <a:r>
              <a:rPr lang="en-US" sz="2800" dirty="0" smtClean="0"/>
              <a:t> </a:t>
            </a:r>
            <a:r>
              <a:rPr lang="en-US" sz="2800" dirty="0" err="1" smtClean="0"/>
              <a:t>xiǎng</a:t>
            </a:r>
            <a:r>
              <a:rPr lang="en-US" sz="2800" dirty="0" smtClean="0"/>
              <a:t> </a:t>
            </a:r>
            <a:r>
              <a:rPr lang="zh-CN" altLang="en-US" sz="2800" dirty="0" smtClean="0"/>
              <a:t>  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吃</a:t>
            </a:r>
            <a:r>
              <a:rPr lang="en-US" sz="2800" dirty="0" smtClean="0"/>
              <a:t> </a:t>
            </a:r>
            <a:r>
              <a:rPr lang="en-US" sz="2800" dirty="0" err="1" smtClean="0"/>
              <a:t>shénme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62000" y="3429000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400" dirty="0"/>
              <a:t>pán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C:\Users\Holy Cross\AppData\Local\Microsoft\Windows\Temporary Internet Files\Content.IE5\83YTSJEG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2292968" cy="2342949"/>
          </a:xfrm>
          <a:prstGeom prst="rect">
            <a:avLst/>
          </a:prstGeom>
          <a:noFill/>
        </p:spPr>
      </p:pic>
      <p:pic>
        <p:nvPicPr>
          <p:cNvPr id="8201" name="Picture 9" descr="ANd9GcQxEzY-Py-v112__rBAYzqlTyHRgy9Pd4e4p9jzJvRUragvXhJFz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914400"/>
            <a:ext cx="3200400" cy="2514600"/>
          </a:xfrm>
          <a:prstGeom prst="rect">
            <a:avLst/>
          </a:prstGeom>
          <a:noFill/>
        </p:spPr>
      </p:pic>
      <p:pic>
        <p:nvPicPr>
          <p:cNvPr id="8202" name="Picture 10" descr="rice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962400"/>
            <a:ext cx="3298371" cy="261366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3236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Nǐ</a:t>
            </a:r>
            <a:r>
              <a:rPr lang="en-US" sz="2800" dirty="0" smtClean="0"/>
              <a:t> </a:t>
            </a:r>
            <a:r>
              <a:rPr lang="en-US" sz="2800" dirty="0" err="1" smtClean="0"/>
              <a:t>xiǎng</a:t>
            </a:r>
            <a:r>
              <a:rPr lang="en-US" sz="2800" dirty="0" smtClean="0"/>
              <a:t> </a:t>
            </a:r>
            <a:r>
              <a:rPr lang="zh-CN" altLang="en-US" sz="2800" dirty="0" smtClean="0"/>
              <a:t>  </a:t>
            </a:r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吃</a:t>
            </a:r>
            <a:r>
              <a:rPr lang="en-US" sz="2800" dirty="0" smtClean="0"/>
              <a:t> </a:t>
            </a:r>
            <a:r>
              <a:rPr lang="en-US" sz="2800" dirty="0" err="1" smtClean="0"/>
              <a:t>shénme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7" name="Picture 7" descr="ANd9GcRDiHeBwmxh6-ogIbpjcLz59zA2IJuOR_S9IQMRQedPI8JJpcKOJ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2438400"/>
            <a:ext cx="3052711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78</Words>
  <Application>Microsoft Macintosh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Measure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HCRHS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Words</dc:title>
  <dc:creator>hunterdon central</dc:creator>
  <cp:lastModifiedBy>Meng Yeh</cp:lastModifiedBy>
  <cp:revision>15</cp:revision>
  <dcterms:created xsi:type="dcterms:W3CDTF">2012-07-30T20:13:46Z</dcterms:created>
  <dcterms:modified xsi:type="dcterms:W3CDTF">2012-12-09T21:21:07Z</dcterms:modified>
</cp:coreProperties>
</file>